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62"/>
  </p:notesMasterIdLst>
  <p:handoutMasterIdLst>
    <p:handoutMasterId r:id="rId63"/>
  </p:handoutMasterIdLst>
  <p:sldIdLst>
    <p:sldId id="288" r:id="rId2"/>
    <p:sldId id="619" r:id="rId3"/>
    <p:sldId id="630" r:id="rId4"/>
    <p:sldId id="605" r:id="rId5"/>
    <p:sldId id="606" r:id="rId6"/>
    <p:sldId id="607" r:id="rId7"/>
    <p:sldId id="608" r:id="rId8"/>
    <p:sldId id="610" r:id="rId9"/>
    <p:sldId id="698" r:id="rId10"/>
    <p:sldId id="611" r:id="rId11"/>
    <p:sldId id="612" r:id="rId12"/>
    <p:sldId id="631" r:id="rId13"/>
    <p:sldId id="632" r:id="rId14"/>
    <p:sldId id="614" r:id="rId15"/>
    <p:sldId id="613" r:id="rId16"/>
    <p:sldId id="633" r:id="rId17"/>
    <p:sldId id="615" r:id="rId18"/>
    <p:sldId id="618" r:id="rId19"/>
    <p:sldId id="699" r:id="rId20"/>
    <p:sldId id="700" r:id="rId21"/>
    <p:sldId id="701" r:id="rId22"/>
    <p:sldId id="641" r:id="rId23"/>
    <p:sldId id="642" r:id="rId24"/>
    <p:sldId id="643" r:id="rId25"/>
    <p:sldId id="645" r:id="rId26"/>
    <p:sldId id="646" r:id="rId27"/>
    <p:sldId id="647" r:id="rId28"/>
    <p:sldId id="671" r:id="rId29"/>
    <p:sldId id="649" r:id="rId30"/>
    <p:sldId id="702" r:id="rId31"/>
    <p:sldId id="652" r:id="rId32"/>
    <p:sldId id="653" r:id="rId33"/>
    <p:sldId id="672" r:id="rId34"/>
    <p:sldId id="673" r:id="rId35"/>
    <p:sldId id="676" r:id="rId36"/>
    <p:sldId id="675" r:id="rId37"/>
    <p:sldId id="677" r:id="rId38"/>
    <p:sldId id="654" r:id="rId39"/>
    <p:sldId id="655" r:id="rId40"/>
    <p:sldId id="656" r:id="rId41"/>
    <p:sldId id="680" r:id="rId42"/>
    <p:sldId id="681" r:id="rId43"/>
    <p:sldId id="657" r:id="rId44"/>
    <p:sldId id="658" r:id="rId45"/>
    <p:sldId id="703" r:id="rId46"/>
    <p:sldId id="664" r:id="rId47"/>
    <p:sldId id="665" r:id="rId48"/>
    <p:sldId id="666" r:id="rId49"/>
    <p:sldId id="685" r:id="rId50"/>
    <p:sldId id="686" r:id="rId51"/>
    <p:sldId id="687" r:id="rId52"/>
    <p:sldId id="689" r:id="rId53"/>
    <p:sldId id="688" r:id="rId54"/>
    <p:sldId id="690" r:id="rId55"/>
    <p:sldId id="691" r:id="rId56"/>
    <p:sldId id="692" r:id="rId57"/>
    <p:sldId id="693" r:id="rId58"/>
    <p:sldId id="696" r:id="rId59"/>
    <p:sldId id="695" r:id="rId60"/>
    <p:sldId id="704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233" autoAdjust="0"/>
  </p:normalViewPr>
  <p:slideViewPr>
    <p:cSldViewPr snapToGrid="0">
      <p:cViewPr varScale="1">
        <p:scale>
          <a:sx n="108" d="100"/>
          <a:sy n="108" d="100"/>
        </p:scale>
        <p:origin x="1980" y="10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A3A2D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 smtClean="0"/>
              <a:t>Textmasterformate durch Klicken bearbeiten</a:t>
            </a:r>
          </a:p>
          <a:p>
            <a:pPr lvl="1"/>
            <a:r>
              <a:rPr lang="de-DE" altLang="ko-KR" dirty="0" smtClean="0"/>
              <a:t>Zweite Ebene</a:t>
            </a:r>
          </a:p>
          <a:p>
            <a:pPr lvl="2"/>
            <a:r>
              <a:rPr lang="de-DE" altLang="ko-KR" dirty="0" smtClean="0"/>
              <a:t>Dritte Ebene</a:t>
            </a:r>
          </a:p>
          <a:p>
            <a:pPr lvl="3"/>
            <a:r>
              <a:rPr lang="de-DE" altLang="ko-KR" dirty="0" smtClean="0"/>
              <a:t>Vierte Ebene</a:t>
            </a:r>
          </a:p>
          <a:p>
            <a:pPr lvl="4"/>
            <a:r>
              <a:rPr lang="de-DE" altLang="ko-KR" dirty="0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 smtClean="0">
                <a:ea typeface="굴림" charset="-127"/>
              </a:rPr>
              <a:t> / 62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8" r:id="rId8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github.com/intel/haxm/release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archive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715589" y="1410789"/>
            <a:ext cx="7342120" cy="1703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b="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개요와</a:t>
            </a: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6" y="2903759"/>
            <a:ext cx="4894217" cy="371854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특징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핵심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(Kernel)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(Linux)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로 구성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애플리케이션 개발 언어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에서 많은 라이브러리를 포함하고 있어 개발이 용이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오픈 소스를 지향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⇒ 운영체제부터 관련 문서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</a:t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개발 도구 등 거의 모든 것을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무료로 사용 가능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지속적인 업그레이드 제공</a:t>
            </a:r>
          </a:p>
          <a:p>
            <a:pPr marL="639762" lvl="1" indent="-457200">
              <a:buFont typeface="+mj-ea"/>
              <a:buAutoNum type="circleNumDbPlain"/>
            </a:pP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 descr="스크린샷 2019-02-02 오후 5.1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104900"/>
            <a:ext cx="6685879" cy="561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응용 프로그램</a:t>
            </a:r>
            <a:r>
              <a:rPr lang="en-US" altLang="ko-KR" dirty="0" smtClean="0"/>
              <a:t>(Applications)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스마트폰에서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사용할 수 있는 일반적인 응용 프로그램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웹 브라우저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구글맵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연락처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게임 등 사용자 입장에서 가장 많이 사용</a:t>
            </a: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로 제작됨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/>
          </a:p>
          <a:p>
            <a:r>
              <a:rPr lang="ko-KR" altLang="en-US" dirty="0" smtClean="0"/>
              <a:t>응용 프로그램 프레임워크</a:t>
            </a:r>
            <a:r>
              <a:rPr lang="en-US" altLang="ko-KR" dirty="0" smtClean="0"/>
              <a:t>(Application Framework)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 존재하는 곳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안드로이드폰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하드웨어에 접근할 때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통해서만 가능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9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(3/3)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런타임</a:t>
            </a:r>
            <a:r>
              <a:rPr lang="en-US" altLang="ko-KR" dirty="0" smtClean="0"/>
              <a:t>(Android Runtime)</a:t>
            </a: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코어 라이브러리와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가상 머신 또는 아트 런타임으로 구성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/>
          </a:p>
          <a:p>
            <a:r>
              <a:rPr lang="ko-KR" altLang="en-US" dirty="0" smtClean="0"/>
              <a:t>라이브러리</a:t>
            </a:r>
            <a:r>
              <a:rPr lang="en-US" altLang="ko-KR" dirty="0" smtClean="0"/>
              <a:t>(Libraries)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안드로이드에서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사용되는 여러 시스템 라이브러리는 시스템 접근 때문에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 아닌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로 작성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성능이 뛰어나며 세밀한 조작 가능</a:t>
            </a:r>
            <a:endParaRPr lang="en-US" altLang="ko-KR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lvl="1"/>
            <a:endParaRPr lang="en-US" altLang="ko-KR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r>
              <a:rPr lang="ko-KR" altLang="en-US" dirty="0" err="1" smtClean="0">
                <a:sym typeface="Wingdings" pitchFamily="2" charset="2"/>
              </a:rPr>
              <a:t>리눅스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커널</a:t>
            </a:r>
            <a:r>
              <a:rPr lang="en-US" altLang="ko-KR" dirty="0" smtClean="0">
                <a:sym typeface="Wingdings" pitchFamily="2" charset="2"/>
              </a:rPr>
              <a:t>(Linux Kernel)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하드웨어의 운영과 관련된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저수준의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관리 기능</a:t>
            </a:r>
            <a:endParaRPr lang="en-US" altLang="ko-KR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메모리 관리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디바이스 드라이버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보안 등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8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개발을 위한 운영체제</a:t>
            </a:r>
            <a:endParaRPr lang="en-US" altLang="ko-KR" dirty="0" smtClean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Windows, Linux, Mac</a:t>
            </a: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Windows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개발 환경이 가장 보편적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개발 환경을 구축하면 가상의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장치인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AVD(Android Virtual Device)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제공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실제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장비 없이도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장비가 있는 것처럼 작업 가능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 smtClean="0"/>
              <a:t>(1/2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40922" y="5696978"/>
            <a:ext cx="803834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개발 환경 구성이 완료되면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Android Studio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를 실행해서 코딩과 수정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(a)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을 통해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lang="en-US" altLang="ko-KR" sz="1800" dirty="0"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앱을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개발</a:t>
            </a:r>
            <a:endParaRPr lang="en-US" altLang="ko-KR" sz="16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itchFamily="50" charset="-127"/>
                <a:ea typeface="맑은 고딕" pitchFamily="50" charset="-127"/>
                <a:cs typeface="+mn-cs"/>
              </a:rPr>
              <a:t>코딩된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 결과는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AVD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에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출력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(b)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하고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+mn-cs"/>
              </a:rPr>
              <a:t>개발자는 그 결과를 확인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+mn-cs"/>
              </a:rPr>
              <a:t>(c)</a:t>
            </a:r>
            <a:endParaRPr lang="ko-KR" altLang="en-US" sz="16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423"/>
            <a:ext cx="8077199" cy="4173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0" y="1198380"/>
            <a:ext cx="8115259" cy="429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개발 환경 설치 순서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" y="1547828"/>
            <a:ext cx="7724775" cy="4384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인텔 </a:t>
            </a:r>
            <a:r>
              <a:rPr lang="en-US" altLang="ko-KR" sz="2400" dirty="0" smtClean="0"/>
              <a:t>HAXM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(1/4)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(1) [</a:t>
            </a:r>
            <a:r>
              <a:rPr lang="ko-KR" altLang="en-US" dirty="0" smtClean="0"/>
              <a:t>제어판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시스템 및 보안</a:t>
            </a:r>
            <a:r>
              <a:rPr lang="en-US" altLang="ko-KR" dirty="0" smtClean="0"/>
              <a:t>]-[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]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부분에서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CPU, RAM,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시스템 종류 확인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3" y="2198871"/>
            <a:ext cx="6095644" cy="3731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인텔 </a:t>
            </a:r>
            <a:r>
              <a:rPr lang="en-US" altLang="ko-KR" sz="2400" dirty="0" smtClean="0"/>
              <a:t>HAXM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(2/4)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(2)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://github.com/intel/haxm/releases/</a:t>
            </a:r>
            <a:r>
              <a:rPr lang="ko-KR" altLang="en-US" dirty="0"/>
              <a:t>에 접속 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최신 버전의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Windows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Intel HAXM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압축 파일 다운로드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6" y="1954873"/>
            <a:ext cx="6305680" cy="460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안드로이드의 개념과 특징을 이해한다</a:t>
            </a:r>
            <a:r>
              <a:rPr lang="en-US" altLang="ko-KR" sz="2400" dirty="0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안드로이드 개발 환경을 설치한다</a:t>
            </a:r>
            <a:r>
              <a:rPr lang="en-US" altLang="ko-KR" sz="2400" dirty="0" smtClean="0">
                <a:latin typeface="굴림" pitchFamily="50" charset="-127"/>
                <a:ea typeface="굴림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인텔 </a:t>
            </a:r>
            <a:r>
              <a:rPr lang="en-US" altLang="ko-KR" sz="2400" dirty="0" smtClean="0"/>
              <a:t>HAXM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(3/4)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(3) </a:t>
            </a:r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 err="1"/>
              <a:t>haxm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 </a:t>
            </a:r>
            <a:r>
              <a:rPr lang="ko-KR" altLang="en-US" dirty="0"/>
              <a:t>파일의 </a:t>
            </a:r>
            <a:r>
              <a:rPr lang="ko-KR" altLang="en-US" dirty="0" smtClean="0"/>
              <a:t>압축 풀기</a:t>
            </a:r>
            <a:endParaRPr lang="ko-KR" altLang="en-US" dirty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Intelhaxmandroid.exe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파일 실행 후 설치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초기 화면에서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&lt;Install&gt;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6" y="2492043"/>
            <a:ext cx="4750569" cy="28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5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인텔 </a:t>
            </a:r>
            <a:r>
              <a:rPr lang="en-US" altLang="ko-KR" sz="2400" dirty="0" smtClean="0"/>
              <a:t>HAXM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(4/4)</a:t>
            </a:r>
            <a:endParaRPr lang="ko-KR" altLang="en-US" sz="24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(4)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Launch </a:t>
            </a:r>
            <a:r>
              <a:rPr lang="en-US" altLang="ko-KR" dirty="0"/>
              <a:t>Intel HAXM Documentation’</a:t>
            </a:r>
            <a:r>
              <a:rPr lang="ko-KR" altLang="en-US" dirty="0"/>
              <a:t>의 </a:t>
            </a:r>
            <a:r>
              <a:rPr lang="ko-KR" altLang="en-US" dirty="0" smtClean="0"/>
              <a:t>체크 해제 </a:t>
            </a:r>
            <a:r>
              <a:rPr lang="en-US" altLang="ko-KR" dirty="0" smtClean="0"/>
              <a:t>-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&lt;Finish&gt;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클릭 </a:t>
            </a: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5" y="2037582"/>
            <a:ext cx="4815113" cy="30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92560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[1/2]</a:t>
            </a:r>
            <a:endParaRPr lang="ko-KR" altLang="en-US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668355" y="2424200"/>
            <a:ext cx="6350754" cy="3184119"/>
            <a:chOff x="1928921" y="3166606"/>
            <a:chExt cx="5487367" cy="25055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569"/>
            <a:stretch/>
          </p:blipFill>
          <p:spPr>
            <a:xfrm>
              <a:off x="1941072" y="3166606"/>
              <a:ext cx="5475216" cy="2223590"/>
            </a:xfrm>
            <a:prstGeom prst="rect">
              <a:avLst/>
            </a:prstGeom>
          </p:spPr>
        </p:pic>
        <p:pic>
          <p:nvPicPr>
            <p:cNvPr id="6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085"/>
            <a:stretch/>
          </p:blipFill>
          <p:spPr>
            <a:xfrm>
              <a:off x="1928921" y="5425963"/>
              <a:ext cx="5475215" cy="246155"/>
            </a:xfrm>
            <a:prstGeom prst="rect">
              <a:avLst/>
            </a:prstGeom>
          </p:spPr>
        </p:pic>
      </p:grp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95274" y="1048219"/>
            <a:ext cx="8848725" cy="4313238"/>
          </a:xfrm>
        </p:spPr>
        <p:txBody>
          <a:bodyPr/>
          <a:lstStyle/>
          <a:p>
            <a:r>
              <a:rPr lang="en-US" altLang="ko-KR" dirty="0" smtClean="0"/>
              <a:t>(1)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developer.android.com/studio/archive.html</a:t>
            </a:r>
            <a:r>
              <a:rPr lang="ko-KR" altLang="en-US" dirty="0" smtClean="0"/>
              <a:t> </a:t>
            </a:r>
            <a:r>
              <a:rPr lang="ko-KR" altLang="en-US" dirty="0"/>
              <a:t>접속 </a:t>
            </a:r>
            <a:endParaRPr lang="en-US" altLang="ko-KR" dirty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&lt;I AGREE TO THE TERMS&gt;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Android Studio 3.5.1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버전의 파일 다운로드 </a:t>
            </a:r>
          </a:p>
        </p:txBody>
      </p:sp>
    </p:spTree>
    <p:extLst>
      <p:ext uri="{BB962C8B-B14F-4D97-AF65-F5344CB8AC3E}">
        <p14:creationId xmlns:p14="http://schemas.microsoft.com/office/powerpoint/2010/main" val="1607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030105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[2/2]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5" y="2005934"/>
            <a:ext cx="7129752" cy="2409312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(2) </a:t>
            </a:r>
            <a:r>
              <a:rPr lang="ko-KR" altLang="en-US" dirty="0"/>
              <a:t>다운로드 받은 </a:t>
            </a:r>
            <a:r>
              <a:rPr lang="en-US" altLang="ko-KR" dirty="0"/>
              <a:t>Android Studio </a:t>
            </a:r>
            <a:r>
              <a:rPr lang="en-US" altLang="ko-KR" dirty="0" smtClean="0"/>
              <a:t>3.5.1 </a:t>
            </a:r>
            <a:r>
              <a:rPr lang="ko-KR" altLang="en-US" dirty="0"/>
              <a:t>버전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b="0" dirty="0" smtClean="0"/>
              <a:t>(android-studio-ide-191.5900203-windows.exe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약 </a:t>
            </a:r>
            <a:r>
              <a:rPr lang="en-US" altLang="ko-KR" sz="2000" b="0" dirty="0"/>
              <a:t>736</a:t>
            </a:r>
            <a:r>
              <a:rPr lang="mr-IN" altLang="ko-KR" sz="2000" b="0" dirty="0"/>
              <a:t>M</a:t>
            </a:r>
            <a:r>
              <a:rPr lang="en-US" altLang="ko-KR" sz="2000" b="0" dirty="0"/>
              <a:t>B</a:t>
            </a:r>
            <a:r>
              <a:rPr lang="en-US" altLang="ko-KR" sz="2000" b="0" dirty="0" smtClean="0"/>
              <a:t>)</a:t>
            </a:r>
            <a:endParaRPr lang="en-US" altLang="ko-KR" sz="2000" b="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5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056231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[1/5]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2465005"/>
            <a:ext cx="4481649" cy="3762579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(1) </a:t>
            </a:r>
            <a:r>
              <a:rPr lang="ko-KR" altLang="en-US" dirty="0"/>
              <a:t>다운로드 한 </a:t>
            </a:r>
            <a:r>
              <a:rPr lang="en-US" altLang="ko-KR" dirty="0"/>
              <a:t>Android Studio </a:t>
            </a:r>
            <a:r>
              <a:rPr lang="en-US" altLang="ko-KR" dirty="0" smtClean="0"/>
              <a:t>3.5.1 </a:t>
            </a:r>
            <a:r>
              <a:rPr lang="ko-KR" altLang="en-US" dirty="0" smtClean="0"/>
              <a:t>실행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sz="2000" b="0" dirty="0"/>
              <a:t>(</a:t>
            </a:r>
            <a:r>
              <a:rPr lang="en-US" altLang="ko-KR" sz="2000" b="0" dirty="0" smtClean="0"/>
              <a:t>android-studio-ide-191.5900203-windows.exe)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초기화면에서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&lt;Next&gt;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29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038813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[2/5]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05" y="1706886"/>
            <a:ext cx="5253190" cy="3414901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(2) </a:t>
            </a:r>
            <a:r>
              <a:rPr lang="en-US" altLang="ko-KR" dirty="0"/>
              <a:t>‘Android Virtual Devices’</a:t>
            </a:r>
            <a:r>
              <a:rPr lang="ko-KR" altLang="en-US" dirty="0"/>
              <a:t>의 </a:t>
            </a:r>
            <a:r>
              <a:rPr lang="ko-KR" altLang="en-US" dirty="0" smtClean="0"/>
              <a:t>체크 끄기 </a:t>
            </a:r>
            <a:r>
              <a:rPr lang="en-US" altLang="ko-KR" dirty="0" smtClean="0"/>
              <a:t>- &lt;Next&gt;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7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064939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[3/5]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96" y="1976148"/>
            <a:ext cx="4754309" cy="397180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(3) </a:t>
            </a:r>
            <a:r>
              <a:rPr lang="en-US" altLang="ko-KR" dirty="0"/>
              <a:t>Android Studio</a:t>
            </a:r>
            <a:r>
              <a:rPr lang="ko-KR" altLang="en-US" dirty="0"/>
              <a:t>가 설치될 </a:t>
            </a:r>
            <a:r>
              <a:rPr lang="ko-KR" altLang="en-US" dirty="0" smtClean="0"/>
              <a:t>폴더 선택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기본값으로 두고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&lt;Next&gt;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8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082356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[4/5]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43023" y="1004675"/>
            <a:ext cx="8524875" cy="5291621"/>
          </a:xfrm>
        </p:spPr>
        <p:txBody>
          <a:bodyPr/>
          <a:lstStyle/>
          <a:p>
            <a:r>
              <a:rPr lang="en-US" altLang="ko-KR" sz="2000" dirty="0" smtClean="0"/>
              <a:t>(4) </a:t>
            </a:r>
            <a:r>
              <a:rPr lang="ko-KR" altLang="en-US" sz="2000" dirty="0" smtClean="0"/>
              <a:t>시작 메뉴 폴더 생성 화면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기본값으로 두고 </a:t>
            </a:r>
            <a:r>
              <a:rPr lang="en-US" altLang="ko-KR" sz="2000" dirty="0" smtClean="0"/>
              <a:t>&lt;Install&gt; </a:t>
            </a:r>
            <a:r>
              <a:rPr lang="ko-KR" altLang="en-US" sz="2000" dirty="0" smtClean="0"/>
              <a:t>클릭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(5) Android Studio </a:t>
            </a:r>
            <a:r>
              <a:rPr lang="ko-KR" altLang="en-US" sz="2000" dirty="0" smtClean="0"/>
              <a:t>설치 진행 </a:t>
            </a:r>
            <a:r>
              <a:rPr lang="en-US" altLang="ko-KR" sz="2000" dirty="0" smtClean="0">
                <a:sym typeface="Wingdings" pitchFamily="2" charset="2"/>
              </a:rPr>
              <a:t> (6) &lt;Next&gt; </a:t>
            </a:r>
            <a:r>
              <a:rPr lang="ko-KR" altLang="en-US" sz="2000" dirty="0" smtClean="0">
                <a:sym typeface="Wingdings" pitchFamily="2" charset="2"/>
              </a:rPr>
              <a:t>클릭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4" y="4421739"/>
            <a:ext cx="4167415" cy="22990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3" y="1461797"/>
            <a:ext cx="4160751" cy="225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10848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[5/5]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3" y="1984869"/>
            <a:ext cx="5564357" cy="338429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(7) </a:t>
            </a:r>
            <a:r>
              <a:rPr lang="ko-KR" altLang="en-US" dirty="0"/>
              <a:t>설치 완료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Start Android Studio</a:t>
            </a:r>
            <a:r>
              <a:rPr lang="ko-KR" altLang="en-US" dirty="0"/>
              <a:t>’의 </a:t>
            </a:r>
            <a:r>
              <a:rPr lang="ko-KR" altLang="en-US" dirty="0" smtClean="0"/>
              <a:t>체크 해제 </a:t>
            </a:r>
            <a:r>
              <a:rPr lang="en-US" altLang="ko-KR" dirty="0" smtClean="0"/>
              <a:t>-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&lt;Finish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&gt;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클릭</a:t>
            </a:r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9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5275" y="1048219"/>
            <a:ext cx="8787765" cy="4313238"/>
          </a:xfrm>
        </p:spPr>
        <p:txBody>
          <a:bodyPr/>
          <a:lstStyle/>
          <a:p>
            <a:r>
              <a:rPr lang="en-US" altLang="ko-KR" sz="2300" dirty="0" smtClean="0"/>
              <a:t>(1) </a:t>
            </a:r>
            <a:r>
              <a:rPr lang="en-US" altLang="ko-KR" sz="2300" dirty="0"/>
              <a:t>[Windows </a:t>
            </a:r>
            <a:r>
              <a:rPr lang="ko-KR" altLang="en-US" sz="2300" dirty="0"/>
              <a:t>시작</a:t>
            </a:r>
            <a:r>
              <a:rPr lang="en-US" altLang="ko-KR" sz="2300" dirty="0"/>
              <a:t>]-[Android Studio]</a:t>
            </a:r>
            <a:r>
              <a:rPr lang="ko-KR" altLang="en-US" sz="2300" dirty="0"/>
              <a:t>의 </a:t>
            </a:r>
            <a:r>
              <a:rPr lang="en-US" altLang="ko-KR" sz="2300" dirty="0" smtClean="0"/>
              <a:t>Android Studio</a:t>
            </a:r>
            <a:r>
              <a:rPr lang="ko-KR" altLang="en-US" sz="2300" dirty="0" smtClean="0"/>
              <a:t> 실행</a:t>
            </a:r>
            <a:endParaRPr lang="en-US" altLang="ko-KR" sz="2300" dirty="0" smtClean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‘Do not import settings’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선택된 상태에서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&lt;OK&gt;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92560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[1/9]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3" y="1977395"/>
            <a:ext cx="5503377" cy="22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 설치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5275" y="1048219"/>
            <a:ext cx="8787765" cy="5343872"/>
          </a:xfrm>
        </p:spPr>
        <p:txBody>
          <a:bodyPr/>
          <a:lstStyle/>
          <a:p>
            <a:r>
              <a:rPr lang="en-US" altLang="ko-KR" sz="2300" dirty="0"/>
              <a:t>(2) </a:t>
            </a:r>
            <a:r>
              <a:rPr lang="ko-KR" altLang="en-US" sz="2300" dirty="0"/>
              <a:t>로고 화면 </a:t>
            </a:r>
            <a:endParaRPr lang="en-US" altLang="ko-KR" sz="2300" dirty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만약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[Data Sharing]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창이 나오면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&lt;Don’t Send&gt;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pPr lvl="1"/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lvl="1"/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pPr lvl="1"/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lvl="1"/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pPr marL="182562" lvl="1" indent="0">
              <a:buNone/>
            </a:pPr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dirty="0" smtClean="0"/>
              <a:t>(3) [Android Studio Setup Wizard]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-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&lt;Next&gt;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클릭 </a:t>
            </a:r>
            <a:endParaRPr lang="ko-KR" altLang="en-US" dirty="0">
              <a:latin typeface="굴림" pitchFamily="50" charset="-127"/>
              <a:ea typeface="굴림" pitchFamily="50" charset="-127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92560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[2/9]</a:t>
            </a:r>
            <a:endParaRPr lang="ko-KR" altLang="en-US" dirty="0" smtClean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8" y="1906003"/>
            <a:ext cx="2636756" cy="2195734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9" y="4667794"/>
            <a:ext cx="4147960" cy="21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1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021396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[3/9]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4" y="1939419"/>
            <a:ext cx="5381169" cy="251344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(4) [Install </a:t>
            </a:r>
            <a:r>
              <a:rPr lang="en-US" altLang="ko-KR" dirty="0"/>
              <a:t>Type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‘Standard</a:t>
            </a:r>
            <a:r>
              <a:rPr lang="ko-KR" altLang="en-US" dirty="0" smtClean="0"/>
              <a:t>’ 선택 </a:t>
            </a:r>
            <a:r>
              <a:rPr lang="en-US" altLang="ko-KR" dirty="0" smtClean="0"/>
              <a:t>-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&lt;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Next&gt;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클릭</a:t>
            </a:r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326196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[4/9]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33" y="1967356"/>
            <a:ext cx="5320934" cy="3061358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(5) </a:t>
            </a:r>
            <a:r>
              <a:rPr lang="en-US" altLang="ko-KR" dirty="0"/>
              <a:t>[Select UI Theme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무엇이든 선택 </a:t>
            </a:r>
            <a:r>
              <a:rPr lang="ko-KR" altLang="en-US" dirty="0" smtClean="0"/>
              <a:t>가능 </a:t>
            </a:r>
            <a:r>
              <a:rPr lang="en-US" altLang="ko-KR" dirty="0" smtClean="0"/>
              <a:t>-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&lt;Next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&gt;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클릭</a:t>
            </a:r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3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056231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[5/9]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6" y="1976027"/>
            <a:ext cx="5620387" cy="332749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(6) </a:t>
            </a:r>
            <a:r>
              <a:rPr lang="en-US" altLang="ko-KR" dirty="0"/>
              <a:t>[Verify Settings]</a:t>
            </a:r>
            <a:r>
              <a:rPr lang="ko-KR" altLang="en-US" dirty="0"/>
              <a:t>에서 다운로드 크기를 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-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&lt;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Finish&gt;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클릭</a:t>
            </a:r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7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23040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[6/9]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3" y="1496724"/>
            <a:ext cx="4354282" cy="184989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(7)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다운로드 및 </a:t>
            </a:r>
            <a:r>
              <a:rPr lang="ko-KR" altLang="en-US" dirty="0" smtClean="0"/>
              <a:t>설치 진행</a:t>
            </a:r>
            <a:endParaRPr lang="en-US" altLang="ko-KR" dirty="0" smtClean="0"/>
          </a:p>
          <a:p>
            <a:endParaRPr lang="en-US" altLang="ko-KR" sz="2300" dirty="0"/>
          </a:p>
          <a:p>
            <a:endParaRPr lang="en-US" altLang="ko-KR" sz="2300" dirty="0" smtClean="0"/>
          </a:p>
          <a:p>
            <a:endParaRPr lang="en-US" altLang="ko-KR" sz="2300" dirty="0"/>
          </a:p>
          <a:p>
            <a:endParaRPr lang="en-US" altLang="ko-KR" sz="2300" dirty="0" smtClean="0"/>
          </a:p>
          <a:p>
            <a:r>
              <a:rPr lang="en-US" altLang="ko-KR" dirty="0" smtClean="0"/>
              <a:t>(8) </a:t>
            </a:r>
            <a:r>
              <a:rPr lang="en-US" altLang="ko-KR" dirty="0"/>
              <a:t>&lt;</a:t>
            </a:r>
            <a:r>
              <a:rPr lang="en-US" altLang="ko-KR" dirty="0" smtClean="0"/>
              <a:t>Finish&gt;</a:t>
            </a:r>
            <a:r>
              <a:rPr lang="ko-KR" altLang="en-US" dirty="0" smtClean="0"/>
              <a:t> </a:t>
            </a:r>
            <a:r>
              <a:rPr lang="ko-KR" altLang="en-US" dirty="0"/>
              <a:t>클릭해서 종료</a:t>
            </a:r>
            <a:endParaRPr lang="en-US" altLang="ko-KR" dirty="0"/>
          </a:p>
          <a:p>
            <a:endParaRPr lang="ko-KR" altLang="en-US" sz="2300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4" y="4023462"/>
            <a:ext cx="4436652" cy="18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925603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en-US" altLang="ko-KR" sz="2400" dirty="0" smtClean="0"/>
              <a:t>Android Studio </a:t>
            </a:r>
            <a:r>
              <a:rPr lang="ko-KR" altLang="en-US" sz="2400" dirty="0" smtClean="0"/>
              <a:t>설정</a:t>
            </a:r>
            <a:r>
              <a:rPr lang="en-US" altLang="ko-KR" sz="2400" dirty="0" smtClean="0"/>
              <a:t>[7/9]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" y="1931173"/>
            <a:ext cx="6576342" cy="453929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700679" cy="4313238"/>
          </a:xfrm>
        </p:spPr>
        <p:txBody>
          <a:bodyPr/>
          <a:lstStyle/>
          <a:p>
            <a:r>
              <a:rPr lang="en-US" altLang="ko-KR" dirty="0" smtClean="0"/>
              <a:t>(9) </a:t>
            </a:r>
            <a:r>
              <a:rPr lang="en-US" altLang="ko-KR" dirty="0"/>
              <a:t>Android Studio </a:t>
            </a:r>
            <a:r>
              <a:rPr lang="ko-KR" altLang="en-US" dirty="0" smtClean="0"/>
              <a:t>초기화면에</a:t>
            </a:r>
            <a:r>
              <a:rPr lang="ko-KR" altLang="en-US" dirty="0"/>
              <a:t>서</a:t>
            </a:r>
            <a:r>
              <a:rPr lang="ko-KR" altLang="en-US" dirty="0" smtClean="0"/>
              <a:t> ‘</a:t>
            </a:r>
            <a:r>
              <a:rPr lang="en-US" altLang="ko-KR" dirty="0"/>
              <a:t>Configure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클릭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‘</a:t>
            </a:r>
            <a:r>
              <a:rPr lang="en-US" altLang="ko-KR" dirty="0"/>
              <a:t>Settings’</a:t>
            </a:r>
            <a:r>
              <a:rPr lang="ko-KR" altLang="en-US" dirty="0"/>
              <a:t> 선택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4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9256528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en-US" altLang="ko-KR" sz="2350" dirty="0" smtClean="0"/>
              <a:t>Android Studio </a:t>
            </a:r>
            <a:r>
              <a:rPr lang="ko-KR" altLang="en-US" sz="2350" dirty="0" smtClean="0"/>
              <a:t>설정</a:t>
            </a:r>
            <a:r>
              <a:rPr lang="en-US" altLang="ko-KR" sz="2350" dirty="0" smtClean="0"/>
              <a:t>[8/9]</a:t>
            </a:r>
            <a:endParaRPr lang="ko-KR" altLang="en-US" sz="235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7" y="2450595"/>
            <a:ext cx="7021644" cy="322106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(10) </a:t>
            </a:r>
            <a:r>
              <a:rPr lang="ko-KR" altLang="en-US" dirty="0" smtClean="0"/>
              <a:t>자동 업데이트 기능 끄기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왼쪽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[Appearance &amp; Behavior]-[System Settings]-[Updates]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선택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오른쪽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Automatically check updates for’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 체크 끄기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sz="1800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4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9038813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안드로이드 </a:t>
            </a:r>
            <a:r>
              <a:rPr lang="ko-KR" altLang="en-US" dirty="0" smtClean="0"/>
              <a:t>개발 환경 </a:t>
            </a:r>
            <a:r>
              <a:rPr lang="ko-KR" altLang="en-US" dirty="0"/>
              <a:t>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en-US" altLang="ko-KR" sz="2350" dirty="0"/>
              <a:t>Android Studio </a:t>
            </a:r>
            <a:r>
              <a:rPr lang="ko-KR" altLang="en-US" sz="2350" dirty="0"/>
              <a:t>설정</a:t>
            </a:r>
            <a:r>
              <a:rPr lang="en-US" altLang="ko-KR" sz="2350" dirty="0" smtClean="0"/>
              <a:t>[9/9]</a:t>
            </a:r>
            <a:endParaRPr lang="ko-KR" altLang="en-US" sz="2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8" y="2445747"/>
            <a:ext cx="6935287" cy="294466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(11) </a:t>
            </a:r>
            <a:r>
              <a:rPr lang="ko-KR" altLang="en-US" dirty="0" err="1"/>
              <a:t>코딩할</a:t>
            </a:r>
            <a:r>
              <a:rPr lang="ko-KR" altLang="en-US" dirty="0"/>
              <a:t> 소스의 행 번호가 보이도록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왼쪽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[Editor]-[General]-[Appearance]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선택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오른쪽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Show line numbers’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 체크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/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1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안드로이드 개발 환경 설치 </a:t>
            </a:r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b="1" dirty="0" smtClean="0"/>
              <a:t> </a:t>
            </a:r>
            <a:r>
              <a:rPr lang="en-US" altLang="ko-KR" sz="2400" dirty="0" smtClean="0"/>
              <a:t>SDK </a:t>
            </a:r>
            <a:r>
              <a:rPr lang="ko-KR" altLang="en-US" sz="2400" dirty="0" smtClean="0"/>
              <a:t>업데이트</a:t>
            </a:r>
            <a:r>
              <a:rPr lang="en-US" altLang="ko-KR" sz="2400" dirty="0" smtClean="0"/>
              <a:t>[1/5]</a:t>
            </a:r>
            <a:endParaRPr lang="ko-KR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7" y="2370213"/>
            <a:ext cx="5965726" cy="4030587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5275" y="1048219"/>
            <a:ext cx="8848725" cy="4313238"/>
          </a:xfrm>
        </p:spPr>
        <p:txBody>
          <a:bodyPr/>
          <a:lstStyle/>
          <a:p>
            <a:r>
              <a:rPr lang="en-US" altLang="ko-KR" sz="2300" dirty="0" smtClean="0"/>
              <a:t>(1</a:t>
            </a:r>
            <a:r>
              <a:rPr lang="en-US" altLang="ko-KR" sz="2300" dirty="0"/>
              <a:t>) Android Studio </a:t>
            </a:r>
            <a:r>
              <a:rPr lang="ko-KR" altLang="en-US" sz="2300" dirty="0"/>
              <a:t>초기화면에서 오른쪽 </a:t>
            </a:r>
            <a:r>
              <a:rPr lang="ko-KR" altLang="en-US" sz="2300" dirty="0" smtClean="0"/>
              <a:t>아래의 ‘</a:t>
            </a:r>
            <a:r>
              <a:rPr lang="en-US" altLang="ko-KR" sz="2300" dirty="0"/>
              <a:t>Configure</a:t>
            </a:r>
            <a:r>
              <a:rPr lang="en-US" altLang="ko-KR" sz="2300" dirty="0" smtClean="0"/>
              <a:t>’</a:t>
            </a:r>
            <a:r>
              <a:rPr lang="ko-KR" altLang="en-US" sz="2300" dirty="0" smtClean="0"/>
              <a:t> 클릭</a:t>
            </a:r>
            <a:endParaRPr lang="en-US" altLang="ko-KR" sz="2300" dirty="0" smtClean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SDK Manager’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선택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버전 별로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추가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제거 가능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현재는 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Android 10.0(Q)’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 설치되어 있는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92421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[2/5]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오른쪽 아래 ‘</a:t>
            </a:r>
            <a:r>
              <a:rPr lang="en-US" altLang="ko-KR" dirty="0" smtClean="0"/>
              <a:t>Show Package Details’</a:t>
            </a:r>
            <a:r>
              <a:rPr lang="ko-KR" altLang="en-US" dirty="0" smtClean="0"/>
              <a:t>에 체크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체크 항목 모두 끄기</a:t>
            </a:r>
            <a:endParaRPr lang="en-US" altLang="ko-KR" dirty="0" smtClean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Android 10.0(Q)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아래의 </a:t>
            </a:r>
            <a:r>
              <a:rPr lang="mr-IN" altLang="ko-KR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tr-TR" altLang="ko-KR" dirty="0">
                <a:latin typeface="맑은 고딕" pitchFamily="50" charset="-127"/>
                <a:ea typeface="맑은 고딕" pitchFamily="50" charset="-127"/>
              </a:rPr>
              <a:t>Android SDK Platform 2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mr-IN" altLang="ko-KR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mr-IN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de-DE" altLang="ko-KR" dirty="0">
                <a:latin typeface="맑은 고딕" pitchFamily="50" charset="-127"/>
                <a:ea typeface="맑은 고딕" pitchFamily="50" charset="-127"/>
              </a:rPr>
              <a:t>Google APIs Intel x86 Atom System Image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’만 체크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/>
          </a:p>
        </p:txBody>
      </p:sp>
      <p:pic>
        <p:nvPicPr>
          <p:cNvPr id="2" name="Picture 1" descr="스크린샷 2019-02-03 오후 7.00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0" y="2605315"/>
            <a:ext cx="6269781" cy="38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스마트폰의 개요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스마트폰</a:t>
            </a:r>
            <a:endParaRPr lang="en-US" altLang="ko-KR" b="1" dirty="0" smtClean="0"/>
          </a:p>
          <a:p>
            <a:pPr lvl="1"/>
            <a:r>
              <a:rPr lang="ko-KR" altLang="en-US" dirty="0">
                <a:latin typeface="굴림" pitchFamily="50" charset="-127"/>
                <a:ea typeface="굴림" pitchFamily="50" charset="-127"/>
              </a:rPr>
              <a:t>통화 기능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+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컴퓨터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+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다양한 기능 내장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(MP3,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카메라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, DMB, GPS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등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).</a:t>
            </a:r>
          </a:p>
          <a:p>
            <a:endParaRPr lang="en-US" altLang="ko-KR" dirty="0"/>
          </a:p>
          <a:p>
            <a:pPr marL="342900" lvl="1" indent="-342900">
              <a:buClr>
                <a:srgbClr val="FA3A2D"/>
              </a:buClr>
              <a:buSzTx/>
            </a:pPr>
            <a:r>
              <a:rPr lang="ko-KR" altLang="en-US" sz="2400" b="1" dirty="0" err="1">
                <a:latin typeface="굴림" pitchFamily="50" charset="-127"/>
                <a:ea typeface="굴림" pitchFamily="50" charset="-127"/>
              </a:rPr>
              <a:t>스마트폰의</a:t>
            </a:r>
            <a:r>
              <a:rPr lang="ko-KR" altLang="en-US" sz="2400" b="1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400" b="1" dirty="0" smtClean="0">
                <a:latin typeface="굴림" pitchFamily="50" charset="-127"/>
                <a:ea typeface="굴림" pitchFamily="50" charset="-127"/>
              </a:rPr>
              <a:t>역사</a:t>
            </a:r>
            <a:endParaRPr lang="en-US" altLang="ko-KR" sz="2400" b="1" dirty="0" smtClean="0">
              <a:latin typeface="굴림" pitchFamily="50" charset="-127"/>
              <a:ea typeface="굴림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1992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년 </a:t>
            </a: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IBM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사의 </a:t>
            </a:r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사이먼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최초</a:t>
            </a: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1996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년 </a:t>
            </a:r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노키아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9000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2002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년 마이크로소프트 포켓</a:t>
            </a: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PC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2007</a:t>
            </a:r>
            <a:r>
              <a:rPr lang="ko-KR" altLang="en-US" b="1" dirty="0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년 </a:t>
            </a:r>
            <a:r>
              <a:rPr lang="ko-KR" altLang="en-US" b="1" dirty="0" err="1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아이폰</a:t>
            </a:r>
            <a:endParaRPr lang="en-US" altLang="ko-KR" b="1" dirty="0">
              <a:solidFill>
                <a:srgbClr val="FA3A2D"/>
              </a:solidFill>
              <a:latin typeface="굴림" pitchFamily="50" charset="-127"/>
              <a:ea typeface="굴림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2008</a:t>
            </a:r>
            <a:r>
              <a:rPr lang="ko-KR" altLang="en-US" b="1" dirty="0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년 </a:t>
            </a:r>
            <a:r>
              <a:rPr lang="ko-KR" altLang="en-US" b="1" dirty="0" err="1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안드로이드</a:t>
            </a:r>
            <a:r>
              <a:rPr lang="ko-KR" altLang="en-US" b="1" dirty="0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 폰</a:t>
            </a:r>
            <a:endParaRPr lang="en-US" altLang="ko-KR" b="1" dirty="0">
              <a:solidFill>
                <a:srgbClr val="FA3A2D"/>
              </a:solidFill>
              <a:latin typeface="굴림" pitchFamily="50" charset="-127"/>
              <a:ea typeface="굴림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2010</a:t>
            </a:r>
            <a:r>
              <a:rPr lang="ko-KR" altLang="en-US" b="1" dirty="0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년 </a:t>
            </a:r>
            <a:r>
              <a:rPr lang="ko-KR" altLang="en-US" b="1" dirty="0" err="1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윈도폰</a:t>
            </a:r>
            <a:r>
              <a:rPr lang="en-US" altLang="ko-KR" b="1" dirty="0">
                <a:solidFill>
                  <a:srgbClr val="FA3A2D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  <a:p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pPr lvl="1"/>
            <a:endParaRPr lang="en-US" altLang="ko-KR" b="1" dirty="0" smtClean="0"/>
          </a:p>
          <a:p>
            <a:pPr lvl="1"/>
            <a:endParaRPr lang="ko-KR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045" y="3766618"/>
            <a:ext cx="4251389" cy="2822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[3/5]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(3) [SDK Tools]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추가로 ‘</a:t>
            </a:r>
            <a:r>
              <a:rPr lang="en-US" altLang="ko-KR" dirty="0" smtClean="0"/>
              <a:t>Google Play services’</a:t>
            </a:r>
            <a:r>
              <a:rPr lang="ko-KR" altLang="en-US" dirty="0" smtClean="0"/>
              <a:t>에 체크</a:t>
            </a:r>
            <a:r>
              <a:rPr lang="en-US" altLang="ko-KR" dirty="0" smtClean="0"/>
              <a:t>- &lt;OK&gt;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만약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[Confirm Change]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창이 나오면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&lt;OK&gt;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4" y="2333348"/>
            <a:ext cx="6762803" cy="43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[4/5]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300" dirty="0" smtClean="0"/>
              <a:t>(4) [License Agreement] </a:t>
            </a:r>
            <a:r>
              <a:rPr lang="ko-KR" altLang="en-US" sz="2300" dirty="0" smtClean="0"/>
              <a:t>창 </a:t>
            </a:r>
            <a:r>
              <a:rPr lang="en-US" altLang="ko-KR" sz="2300" dirty="0" smtClean="0"/>
              <a:t>:</a:t>
            </a:r>
            <a:r>
              <a:rPr lang="ko-KR" altLang="en-US" sz="2300" dirty="0" smtClean="0"/>
              <a:t> 각 상위 항목을 클릭 </a:t>
            </a:r>
            <a:r>
              <a:rPr lang="en-US" altLang="ko-KR" sz="2300" dirty="0" smtClean="0"/>
              <a:t>-</a:t>
            </a:r>
            <a:r>
              <a:rPr lang="ko-KR" altLang="en-US" sz="2300" dirty="0" smtClean="0"/>
              <a:t> ‘</a:t>
            </a:r>
            <a:r>
              <a:rPr lang="en-US" altLang="ko-KR" sz="2300" dirty="0" smtClean="0"/>
              <a:t>Accept’</a:t>
            </a:r>
            <a:r>
              <a:rPr lang="ko-KR" altLang="en-US" sz="2300" dirty="0" smtClean="0"/>
              <a:t> 선택 </a:t>
            </a:r>
            <a:r>
              <a:rPr lang="en-US" altLang="ko-KR" sz="2300" dirty="0" smtClean="0"/>
              <a:t>- </a:t>
            </a:r>
            <a:r>
              <a:rPr lang="en-US" altLang="ko-KR" dirty="0" smtClean="0"/>
              <a:t>&lt;</a:t>
            </a:r>
            <a:r>
              <a:rPr lang="en-US" altLang="ko-KR" dirty="0"/>
              <a:t>Next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4" y="1950768"/>
            <a:ext cx="6074851" cy="32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[5/5]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(5) </a:t>
            </a:r>
            <a:r>
              <a:rPr lang="ko-KR" altLang="en-US" dirty="0" smtClean="0"/>
              <a:t>선택한 항목 다운로드 및 설치</a:t>
            </a:r>
            <a:endParaRPr lang="en-US" altLang="ko-KR" dirty="0" smtClean="0"/>
          </a:p>
          <a:p>
            <a:endParaRPr lang="en-US" altLang="ko-KR" sz="2300" dirty="0"/>
          </a:p>
          <a:p>
            <a:endParaRPr lang="en-US" altLang="ko-KR" sz="2300" dirty="0" smtClean="0"/>
          </a:p>
          <a:p>
            <a:endParaRPr lang="en-US" altLang="ko-KR" sz="2300" dirty="0"/>
          </a:p>
          <a:p>
            <a:endParaRPr lang="en-US" altLang="ko-KR" sz="2300" dirty="0" smtClean="0"/>
          </a:p>
          <a:p>
            <a:endParaRPr lang="en-US" altLang="ko-KR" sz="2300" dirty="0"/>
          </a:p>
          <a:p>
            <a:r>
              <a:rPr lang="en-US" altLang="ko-KR" dirty="0" smtClean="0"/>
              <a:t>(6) </a:t>
            </a:r>
            <a:r>
              <a:rPr lang="ko-KR" altLang="en-US" dirty="0" smtClean="0"/>
              <a:t>왼쪽 아래 </a:t>
            </a:r>
            <a:r>
              <a:rPr lang="en-US" altLang="ko-KR" dirty="0" smtClean="0"/>
              <a:t>‘Done’ </a:t>
            </a:r>
            <a:r>
              <a:rPr lang="ko-KR" altLang="en-US" dirty="0" smtClean="0"/>
              <a:t>표시 </a:t>
            </a:r>
            <a:r>
              <a:rPr lang="en-US" altLang="ko-KR" dirty="0" smtClean="0"/>
              <a:t>: &lt;Finish&gt;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-</a:t>
            </a:r>
            <a:r>
              <a:rPr lang="ko-KR" altLang="en-US" dirty="0" smtClean="0"/>
              <a:t> 설치 종료 </a:t>
            </a:r>
            <a:endParaRPr lang="en-US" altLang="ko-KR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3" y="1451760"/>
            <a:ext cx="4062184" cy="2413327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5" y="4392152"/>
            <a:ext cx="4048755" cy="23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[1/18]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(1) Android Studio </a:t>
            </a:r>
            <a:r>
              <a:rPr lang="ko-KR" altLang="en-US" dirty="0" smtClean="0"/>
              <a:t>초기화면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[Start a new Android Studio project]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85" y="1884316"/>
            <a:ext cx="6080657" cy="43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[2/18]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(2)[Create a Project] :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‘Empty Activity’</a:t>
            </a:r>
            <a:r>
              <a:rPr lang="ko-KR" altLang="en-US" dirty="0" smtClean="0"/>
              <a:t> 선택 </a:t>
            </a:r>
            <a:r>
              <a:rPr lang="en-US" altLang="ko-KR" dirty="0" smtClean="0"/>
              <a:t>- &lt;Next&gt;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[Configure your project]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Language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‘java’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로 변경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 &lt;Finish&gt;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만약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[Windows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방화벽에서 이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앱의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일부 기능을 차단했습니다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메시지 창이 나오면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액세스 허용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dirty="0" smtClean="0"/>
              <a:t>(3) </a:t>
            </a:r>
            <a:r>
              <a:rPr lang="ko-KR" altLang="en-US" dirty="0" smtClean="0"/>
              <a:t>다운로드 및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등의 작업 진행</a:t>
            </a:r>
            <a:endParaRPr lang="en-US" altLang="ko-KR" dirty="0" smtClean="0"/>
          </a:p>
          <a:p>
            <a:r>
              <a:rPr lang="en-US" altLang="ko-KR" dirty="0" smtClean="0"/>
              <a:t>(4) </a:t>
            </a:r>
            <a:r>
              <a:rPr lang="ko-KR" altLang="en-US" dirty="0" smtClean="0"/>
              <a:t>프로젝트 생성이 완료된 초기 화면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8" y="3448594"/>
            <a:ext cx="6331330" cy="31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[3/18]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(5) </a:t>
            </a:r>
            <a:r>
              <a:rPr lang="ko-KR" altLang="en-US" dirty="0" smtClean="0"/>
              <a:t>오른쪽 위 </a:t>
            </a:r>
            <a:r>
              <a:rPr lang="en-US" altLang="ko-KR" dirty="0" smtClean="0"/>
              <a:t>[Assistant]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메뉴의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[Tools]-[AVD Manager]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89" y="1976845"/>
            <a:ext cx="7621919" cy="31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[4/18]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(6) [Android Virtual Device Manager]</a:t>
            </a:r>
            <a:r>
              <a:rPr lang="ko-KR" altLang="en-US" dirty="0" smtClean="0"/>
              <a:t> 실행</a:t>
            </a:r>
            <a:endParaRPr lang="en-US" altLang="ko-KR" dirty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현재는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 하나도 없는 상태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&lt;Create Virtual Device&gt;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5" y="2310681"/>
            <a:ext cx="6019800" cy="339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[5/18]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(7) [Select Hardware] </a:t>
            </a:r>
            <a:r>
              <a:rPr lang="ko-KR" altLang="en-US" dirty="0" smtClean="0"/>
              <a:t>창에서 왼쪽의 </a:t>
            </a:r>
            <a:r>
              <a:rPr lang="en-US" altLang="ko-KR" dirty="0" smtClean="0"/>
              <a:t>[Phone]</a:t>
            </a:r>
            <a:r>
              <a:rPr lang="ko-KR" altLang="en-US" dirty="0" smtClean="0"/>
              <a:t>이 선택된 상태</a:t>
            </a:r>
            <a:endParaRPr lang="en-US" altLang="ko-KR" dirty="0"/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구글의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레퍼런스폰인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Pixel2’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선택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&lt;Next&gt;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3" y="2286000"/>
            <a:ext cx="6805748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[6/18]</a:t>
            </a:r>
            <a:endParaRPr lang="ko-KR" altLang="en-US" dirty="0" smtClean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(8) [</a:t>
            </a:r>
            <a:r>
              <a:rPr lang="mr-IN" altLang="ko-KR" dirty="0" smtClean="0"/>
              <a:t>x86</a:t>
            </a:r>
            <a:r>
              <a:rPr lang="en-US" altLang="ko-KR" dirty="0" smtClean="0"/>
              <a:t> Images] </a:t>
            </a:r>
            <a:r>
              <a:rPr lang="ko-KR" altLang="en-US" dirty="0" smtClean="0"/>
              <a:t>탭 </a:t>
            </a:r>
            <a:r>
              <a:rPr lang="en-US" altLang="ko-KR" dirty="0" smtClean="0"/>
              <a:t>:</a:t>
            </a:r>
            <a:r>
              <a:rPr lang="ko-KR" altLang="en-US" dirty="0" smtClean="0"/>
              <a:t>‘</a:t>
            </a:r>
            <a:r>
              <a:rPr lang="en-US" altLang="ko-KR" dirty="0" smtClean="0"/>
              <a:t>Q</a:t>
            </a:r>
            <a:r>
              <a:rPr lang="ru-RU" altLang="ko-KR" dirty="0" smtClean="0"/>
              <a:t>[API</a:t>
            </a:r>
            <a:r>
              <a:rPr lang="it-IT" altLang="ko-KR" dirty="0" smtClean="0"/>
              <a:t> 29, x86, Android</a:t>
            </a:r>
            <a:r>
              <a:rPr lang="en-US" altLang="ko-KR" dirty="0" smtClean="0"/>
              <a:t>10</a:t>
            </a:r>
            <a:r>
              <a:rPr lang="hr-HR" altLang="ko-KR" dirty="0" smtClean="0"/>
              <a:t>.0(Google</a:t>
            </a:r>
            <a:r>
              <a:rPr lang="mr-IN" altLang="ko-KR" dirty="0" smtClean="0"/>
              <a:t> APIs</a:t>
            </a:r>
            <a:r>
              <a:rPr lang="en-US" altLang="ko-KR" dirty="0" smtClean="0"/>
              <a:t>)]</a:t>
            </a:r>
            <a:r>
              <a:rPr lang="mr-IN" altLang="ko-KR" dirty="0" smtClean="0"/>
              <a:t>’</a:t>
            </a:r>
            <a:r>
              <a:rPr lang="ko-KR" altLang="en-US" dirty="0" smtClean="0"/>
              <a:t> 선택 </a:t>
            </a:r>
            <a:r>
              <a:rPr lang="en-US" altLang="ko-KR" dirty="0" smtClean="0"/>
              <a:t>- &lt;Next&gt;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55" y="1883607"/>
            <a:ext cx="6438596" cy="44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[7/18]</a:t>
            </a:r>
            <a:endParaRPr lang="ko-KR" altLang="en-US" dirty="0" smtClean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(9) AVD Name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Q(Pixel2)’(</a:t>
            </a:r>
            <a:r>
              <a:rPr lang="ko-KR" altLang="en-US" dirty="0" smtClean="0"/>
              <a:t>임의 설정</a:t>
            </a:r>
            <a:r>
              <a:rPr lang="en-US" altLang="ko-KR" dirty="0" smtClean="0"/>
              <a:t>) - &lt;Finish&gt;</a:t>
            </a:r>
            <a:r>
              <a:rPr lang="ko-KR" altLang="en-US" dirty="0" smtClean="0"/>
              <a:t> 클릭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3" y="1628217"/>
            <a:ext cx="6843190" cy="363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 ▶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스마트폰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 기준 세계시장 점유율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85%, </a:t>
            </a:r>
            <a:r>
              <a:rPr lang="ko-KR" altLang="en-US" dirty="0" err="1" smtClean="0"/>
              <a:t>아이폰</a:t>
            </a:r>
            <a:r>
              <a:rPr lang="en-US" altLang="ko-KR" dirty="0" smtClean="0"/>
              <a:t>: 11%, </a:t>
            </a:r>
            <a:r>
              <a:rPr lang="ko-KR" altLang="en-US" dirty="0" err="1" smtClean="0"/>
              <a:t>윈도폰</a:t>
            </a:r>
            <a:r>
              <a:rPr lang="en-US" altLang="ko-KR" dirty="0" smtClean="0"/>
              <a:t>: 0.01%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" y="2144695"/>
            <a:ext cx="7571614" cy="3887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[8/18]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(10) </a:t>
            </a:r>
            <a:r>
              <a:rPr lang="ko-KR" altLang="en-US" dirty="0" smtClean="0"/>
              <a:t>최종적으로 완성된 </a:t>
            </a:r>
            <a:r>
              <a:rPr lang="en-US" altLang="ko-KR" dirty="0" smtClean="0"/>
              <a:t>AVD</a:t>
            </a:r>
            <a:r>
              <a:rPr lang="ko-KR" altLang="en-US" dirty="0" smtClean="0"/>
              <a:t>의 모습</a:t>
            </a:r>
            <a:endParaRPr lang="en-US" altLang="ko-KR" dirty="0" smtClean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&lt;Launch&gt;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부팅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4" y="2062624"/>
            <a:ext cx="7264400" cy="33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[9/18]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(11) </a:t>
            </a:r>
            <a:r>
              <a:rPr lang="ko-KR" altLang="en-US" dirty="0" smtClean="0"/>
              <a:t>잠시 후에 부팅된 </a:t>
            </a:r>
            <a:r>
              <a:rPr lang="en-US" altLang="ko-KR" dirty="0" smtClean="0"/>
              <a:t>AVD</a:t>
            </a:r>
            <a:r>
              <a:rPr lang="ko-KR" altLang="en-US" dirty="0" smtClean="0"/>
              <a:t> 확인</a:t>
            </a:r>
            <a:endParaRPr lang="en-US" altLang="ko-K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2" y="1667213"/>
            <a:ext cx="4417492" cy="46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[10/18</a:t>
            </a:r>
            <a:r>
              <a:rPr lang="en-US" altLang="ko-KR" dirty="0" smtClean="0"/>
              <a:t>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(12) </a:t>
            </a:r>
            <a:r>
              <a:rPr lang="ko-KR" altLang="en-US" dirty="0" smtClean="0"/>
              <a:t>한글 설정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화면을 마우스로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위쪽으로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스와이프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‘Settings’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아이콘 클릭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81" y="2311400"/>
            <a:ext cx="4982855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[11/18]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(13) </a:t>
            </a:r>
            <a:r>
              <a:rPr lang="ko-KR" altLang="en-US" dirty="0" smtClean="0"/>
              <a:t>화면을 위로 </a:t>
            </a:r>
            <a:r>
              <a:rPr lang="ko-KR" altLang="en-US" dirty="0" err="1" smtClean="0"/>
              <a:t>스와이프</a:t>
            </a:r>
            <a:endParaRPr lang="en-US" altLang="ko-KR" dirty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[System]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 [Languages &amp; input]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3" y="2088969"/>
            <a:ext cx="4805585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[12/18]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(14) [Languages]-[Add a language]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아래로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스와이프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‘한국어’ 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9" y="1960216"/>
            <a:ext cx="7023100" cy="42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[13/18]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(15) </a:t>
            </a:r>
            <a:r>
              <a:rPr lang="ko-KR" altLang="en-US" dirty="0" smtClean="0"/>
              <a:t>‘한국어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대한민국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을 꾹 누른 채 위로 올려서 첫 번째로 만들기</a:t>
            </a:r>
            <a:endParaRPr lang="en-US" altLang="ko-KR" dirty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잠시 기다리면 화면이 한글로 바뀜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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앞 화면으로 돌아가기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2" y="2686688"/>
            <a:ext cx="6718300" cy="40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[14/18]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(16) </a:t>
            </a:r>
            <a:r>
              <a:rPr lang="ko-KR" altLang="en-US" dirty="0" smtClean="0"/>
              <a:t>맞춤법 기능 해제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고급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]-[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맞춤법 검사기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‘맞춤법 검사기 사용’의 오른쪽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흐린 색깔로 변경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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앞 화면으로 돌아감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86" y="2575689"/>
            <a:ext cx="4406900" cy="40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[15/18]</a:t>
            </a:r>
            <a:endParaRPr lang="ko-KR" altLang="en-US" dirty="0" smtClean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(17) </a:t>
            </a:r>
            <a:r>
              <a:rPr lang="ko-KR" altLang="en-US" dirty="0" smtClean="0"/>
              <a:t>절전 모드 시간 늘리기</a:t>
            </a:r>
            <a:endParaRPr lang="en-US" altLang="ko-KR" dirty="0" smtClean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←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연속</a:t>
            </a:r>
            <a:r>
              <a:rPr lang="mr-IN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is-IS" altLang="ko-KR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회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mr-IN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디스플레이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선택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절전 모드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분’ 선택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분마다 화면이 잠김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8" y="2334241"/>
            <a:ext cx="6705600" cy="40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[16/18]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(18) </a:t>
            </a:r>
            <a:r>
              <a:rPr lang="ko-KR" altLang="en-US" dirty="0" err="1" smtClean="0"/>
              <a:t>스마트폰과</a:t>
            </a:r>
            <a:r>
              <a:rPr lang="ko-KR" altLang="en-US" dirty="0" smtClean="0"/>
              <a:t> 같은 기능 제공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아래쪽 홈 아이콘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(●)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초기화면으로 돌아감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위쪽 상태 바를 잡아서 아래로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스와이프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현재 알림 확인 가능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아래쪽 돌아가기 아이콘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(◀)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을 클릭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닫힘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17" y="2654130"/>
            <a:ext cx="4449899" cy="40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/>
              <a:t>[17/18]</a:t>
            </a:r>
            <a:endParaRPr lang="ko-KR" altLang="en-US" dirty="0" smtClean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(19) </a:t>
            </a:r>
            <a:r>
              <a:rPr lang="ko-KR" altLang="en-US" dirty="0" smtClean="0"/>
              <a:t>오른쪽 위 </a:t>
            </a:r>
            <a:r>
              <a:rPr lang="en-US" altLang="ko-KR" dirty="0" smtClean="0"/>
              <a:t>&lt;Power&gt; </a:t>
            </a:r>
            <a:r>
              <a:rPr lang="ko-KR" altLang="en-US" dirty="0" smtClean="0"/>
              <a:t>버튼을 누르면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오른쪽 위의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&lt;×&gt;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눌러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닫기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7" y="2126866"/>
            <a:ext cx="3890301" cy="439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" b="24488"/>
          <a:stretch/>
        </p:blipFill>
        <p:spPr>
          <a:xfrm>
            <a:off x="375844" y="901441"/>
            <a:ext cx="6382008" cy="57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설치 ▶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[18/18]</a:t>
            </a:r>
            <a:endParaRPr lang="ko-KR" altLang="en-US" dirty="0" smtClean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(20) [Android Virtual Device Manager] </a:t>
            </a:r>
            <a:r>
              <a:rPr lang="ko-KR" altLang="en-US" dirty="0" smtClean="0"/>
              <a:t>창 닫은 후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en-US" altLang="ko-KR" dirty="0" smtClean="0"/>
              <a:t>[File]-[Close Project]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프로젝트 종료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507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45216" y="1163546"/>
            <a:ext cx="6466037" cy="4466546"/>
            <a:chOff x="245216" y="1163546"/>
            <a:chExt cx="6466037" cy="4466546"/>
          </a:xfrm>
        </p:grpSpPr>
        <p:pic>
          <p:nvPicPr>
            <p:cNvPr id="5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52" r="136"/>
            <a:stretch/>
          </p:blipFill>
          <p:spPr>
            <a:xfrm>
              <a:off x="245216" y="1497875"/>
              <a:ext cx="6466037" cy="187234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79"/>
            <a:stretch/>
          </p:blipFill>
          <p:spPr>
            <a:xfrm>
              <a:off x="254727" y="1163546"/>
              <a:ext cx="6450964" cy="30820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6"/>
            <a:stretch/>
          </p:blipFill>
          <p:spPr>
            <a:xfrm>
              <a:off x="259079" y="3352801"/>
              <a:ext cx="6450964" cy="22772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주요한 기능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[1/2]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주요 기능</a:t>
            </a:r>
            <a:r>
              <a:rPr lang="en-US" altLang="ko-KR" dirty="0" smtClean="0"/>
              <a:t>_(1)</a:t>
            </a:r>
          </a:p>
          <a:p>
            <a:pPr lvl="1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애플리케이션 프레임워크를 통해서 제공되는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를 사용함으로써 코드를 재사용하여 효율적이고 빠른 애플리케이션 개발 가능</a:t>
            </a:r>
          </a:p>
          <a:p>
            <a:pPr lvl="1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기기에 최적화된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또는 아트런타임 제공</a:t>
            </a:r>
          </a:p>
          <a:p>
            <a:pPr lvl="1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2D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그래픽 및 삼차원 그래픽을 최적화하여 표현</a:t>
            </a:r>
          </a:p>
          <a:p>
            <a:pPr lvl="1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모바일용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데이터베이스인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를 제공</a:t>
            </a:r>
          </a:p>
          <a:p>
            <a:pPr lvl="1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각종 오디오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비디오 및 이미지 형식을 지원</a:t>
            </a:r>
          </a:p>
          <a:p>
            <a:pPr lvl="1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기기에 내장된 각종 하드웨어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나침반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WiFi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지원</a:t>
            </a:r>
          </a:p>
          <a:p>
            <a:pPr lvl="1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이클립스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IDE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를 통해서 강력하고 빠른 개발 환경 제공</a:t>
            </a:r>
          </a:p>
          <a:p>
            <a:pPr lvl="1"/>
            <a:endParaRPr lang="ko-KR" altLang="en-US" dirty="0">
              <a:latin typeface="굴림" pitchFamily="50" charset="-127"/>
              <a:ea typeface="굴림" pitchFamily="50" charset="-127"/>
            </a:endParaRPr>
          </a:p>
          <a:p>
            <a:pPr lvl="1"/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주요한 기능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[1/2]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주요 기능</a:t>
            </a:r>
            <a:r>
              <a:rPr lang="en-US" altLang="ko-KR" dirty="0" smtClean="0"/>
              <a:t>_(2)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롤리팝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(5.0) 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다양한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기기를 통합 지원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마시멜로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(6.0)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권한 설정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지문 인식 지원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누가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(7.0)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가상현실 지원 및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3D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게임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알림 기 향상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다중 창 열기 지원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오레오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(8.0)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PIP,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자동 채우기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배터리 강화 등을 지원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(9.0)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실내 위치 추적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향상된 알림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멀티카메라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인공지능 확장 등을 지원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Android 10.0(Q) 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라이브 캡션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스마트 재생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청각 보조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동작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내비게이션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어두운 테마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개인 정보 제어 등을 지원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67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9709</TotalTime>
  <Words>2113</Words>
  <Application>Microsoft Office PowerPoint</Application>
  <PresentationFormat>화면 슬라이드 쇼(4:3)</PresentationFormat>
  <Paragraphs>235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HY견고딕</vt:lpstr>
      <vt:lpstr>HY헤드라인M</vt:lpstr>
      <vt:lpstr>Mangal</vt:lpstr>
      <vt:lpstr>굴림</vt:lpstr>
      <vt:lpstr>맑은 고딕</vt:lpstr>
      <vt:lpstr>Arial</vt:lpstr>
      <vt:lpstr>Impact</vt:lpstr>
      <vt:lpstr>Wingdings</vt:lpstr>
      <vt:lpstr>Wingdings 2</vt:lpstr>
      <vt:lpstr>Standarddesign</vt:lpstr>
      <vt:lpstr>01. 안드로이드 개요와  개발 환경 설치</vt:lpstr>
      <vt:lpstr>PowerPoint 프레젠테이션</vt:lpstr>
      <vt:lpstr>PowerPoint 프레젠테이션</vt:lpstr>
      <vt:lpstr>1. 안드로이드 개요 ▶ 스마트폰의 개요</vt:lpstr>
      <vt:lpstr>1. 안드로이드 개요 ▶ 스마트폰 운영체제</vt:lpstr>
      <vt:lpstr>1. 안드로이드 개요 ▶ 안드로이드 역사 (1/2)</vt:lpstr>
      <vt:lpstr>1. 안드로이드 개요 ▶ 안드로이드 역사 (2/2)</vt:lpstr>
      <vt:lpstr>1. 안드로이드 개요 ▶ 안드로이드의 주요한 기능 [1/2]</vt:lpstr>
      <vt:lpstr>1. 안드로이드 개요 ▶ 안드로이드의 주요한 기능 [1/2]</vt:lpstr>
      <vt:lpstr>1. 안드로이드 개요 ▶ 안드로이드의 특징</vt:lpstr>
      <vt:lpstr>1. 안드로이드 개요 ▶ 안드로이드의 구조(1/3)</vt:lpstr>
      <vt:lpstr>1. 안드로이드 개요 ▶ 안드로이드의 구조(2/3)</vt:lpstr>
      <vt:lpstr>1. 안드로이드 개요 ▶ 안드로이드의 구조(3/3)</vt:lpstr>
      <vt:lpstr>2. 안드로이드 개발 환경 ▶ 개발 운영체제</vt:lpstr>
      <vt:lpstr>2. 안드로이드 개발 환경 ▶ 개발 환경의 구성(1/2)</vt:lpstr>
      <vt:lpstr>2. 안드로이드 개발 환경 ▶ 개발 환경의 구성(2/2)</vt:lpstr>
      <vt:lpstr>3. 안드로이드 개발 환경 설치 ▶ 개발 환경 설치 순서</vt:lpstr>
      <vt:lpstr>3. 안드로이드 개발 환경 설치 ▶ 인텔 HAXM 설치(1/4)</vt:lpstr>
      <vt:lpstr>3. 안드로이드 개발 환경 설치 ▶ 인텔 HAXM 설치(2/4)</vt:lpstr>
      <vt:lpstr>3. 안드로이드 개발 환경 설치 ▶ 인텔 HAXM 설치(3/4)</vt:lpstr>
      <vt:lpstr>3. 안드로이드 개발 환경 설치 ▶ 인텔 HAXM 설치(4/4)</vt:lpstr>
      <vt:lpstr>3. 안드로이드 개발 환경 설치 ▶ Android Studio 설치[1/2]</vt:lpstr>
      <vt:lpstr>3. 안드로이드 개발 환경 설치 ▶ Android Studio 설치[2/2]</vt:lpstr>
      <vt:lpstr>3. 안드로이드 개발 환경 설치 ▶ Android Studio 설치[1/5]</vt:lpstr>
      <vt:lpstr>3. 안드로이드 개발 환경 설치 ▶ Android Studio 설치[2/5]</vt:lpstr>
      <vt:lpstr>3. 안드로이드 개발 환경 설치 ▶ Android Studio 설치[3/5]</vt:lpstr>
      <vt:lpstr>3. 안드로이드 개발 환경 설치 ▶ Android Studio 설치[4/5]</vt:lpstr>
      <vt:lpstr>3. 안드로이드 개발 환경 설치 ▶ Android Studio 설치[5/5]</vt:lpstr>
      <vt:lpstr>3. 안드로이드 개발 환경 설치 ▶Android Studio 설정[1/9]</vt:lpstr>
      <vt:lpstr>3. 안드로이드 개발 환경 설치 ▶Android Studio 설정[2/9]</vt:lpstr>
      <vt:lpstr>3. 안드로이드 개발 환경 설치 ▶Android Studio 설정[3/9]</vt:lpstr>
      <vt:lpstr>3. 안드로이드 개발 환경 설치 ▶Android Studio 설정[4/9]</vt:lpstr>
      <vt:lpstr>3. 안드로이드 개발 환경 설치 ▶Android Studio 설정[5/9]</vt:lpstr>
      <vt:lpstr>3. 안드로이드 개발 환경 설치 ▶Android Studio 설정[6/9]</vt:lpstr>
      <vt:lpstr>3. 안드로이드 개발 환경 설치 ▶Android Studio 설정[7/9]</vt:lpstr>
      <vt:lpstr>3. 안드로이드 개발 환경 설치 ▶Android Studio 설정[8/9]</vt:lpstr>
      <vt:lpstr>3. 안드로이드 개발 환경 설치 ▶Android Studio 설정[9/9]</vt:lpstr>
      <vt:lpstr>3. 안드로이드 개발 환경 설치 ▶ SDK 업데이트[1/5]</vt:lpstr>
      <vt:lpstr>3. 안드로이드 개발 환경 설치 ▶ SDK 업데이트[2/5]</vt:lpstr>
      <vt:lpstr>3. 안드로이드 개발 환경 설치 ▶ SDK 업데이트[3/5]</vt:lpstr>
      <vt:lpstr>3. 안드로이드 개발 환경 설치 ▶ SDK 업데이트[4/5]</vt:lpstr>
      <vt:lpstr>3. 안드로이드 개발 환경 설치 ▶ SDK 업데이트[5/5]</vt:lpstr>
      <vt:lpstr>3. 안드로이드 개발 환경 설치 ▶ AVD 생성[1/18]</vt:lpstr>
      <vt:lpstr>3. 안드로이드 개발 환경 설치 ▶ AVD 생성[2/18]</vt:lpstr>
      <vt:lpstr>3. 안드로이드 개발 환경 설치 ▶ AVD 생성[3/18]</vt:lpstr>
      <vt:lpstr>3. 안드로이드 개발 환경 설치 ▶ AVD 생성[4/18]</vt:lpstr>
      <vt:lpstr>3. 안드로이드 개발 환경 설치 ▶ AVD 생성[5/18]</vt:lpstr>
      <vt:lpstr>3. 안드로이드 개발 환경 설치 ▶ AVD 생성[6/18]</vt:lpstr>
      <vt:lpstr>3. 안드로이드 개발 환경 설치 ▶ AVD 생성[7/18]</vt:lpstr>
      <vt:lpstr>3. 안드로이드 개발 환경 설치 ▶ AVD 생성[8/18]</vt:lpstr>
      <vt:lpstr>3. 안드로이드 개발 환경 설치 ▶ AVD 생성[9/18]</vt:lpstr>
      <vt:lpstr>3. 안드로이드 개발 환경 설치 ▶ AVD 생성[10/18]</vt:lpstr>
      <vt:lpstr>3. 안드로이드 개발 환경 설치 ▶ AVD 생성[11/18]</vt:lpstr>
      <vt:lpstr>3. 안드로이드 개발 환경 설치 ▶ AVD 생성[12/18]</vt:lpstr>
      <vt:lpstr>3. 안드로이드 개발 환경 설치 ▶ AVD 생성[13/18]</vt:lpstr>
      <vt:lpstr>3. 안드로이드 개발 환경 설치 ▶ AVD 생성[14/18]</vt:lpstr>
      <vt:lpstr>3. 안드로이드 개발 환경 설치 ▶ AVD 생성[15/18]</vt:lpstr>
      <vt:lpstr>3. 안드로이드 개발 환경 설치 ▶ AVD 생성[16/18]</vt:lpstr>
      <vt:lpstr>3. 안드로이드 개발 환경 설치 ▶ AVD 생성[17/18]</vt:lpstr>
      <vt:lpstr>3. 안드로이드 개발 환경 설치 ▶ AVD 생성[18/18]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YoonBarGram</cp:lastModifiedBy>
  <cp:revision>465</cp:revision>
  <dcterms:created xsi:type="dcterms:W3CDTF">2007-11-27T23:54:21Z</dcterms:created>
  <dcterms:modified xsi:type="dcterms:W3CDTF">2020-01-15T19:24:48Z</dcterms:modified>
</cp:coreProperties>
</file>